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1E74F-C418-4932-83FD-D961FE31E9A1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46B72-6FB8-4061-A883-01C11818FFE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8795" y="116632"/>
            <a:ext cx="8532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Gobernador de Tamaulipas: 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43043" y="778376"/>
            <a:ext cx="42484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Lugares turísticos:   </a:t>
            </a:r>
            <a:r>
              <a:rPr lang="es-MX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Tamux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el cielo, playas, </a:t>
            </a:r>
            <a:r>
              <a:rPr lang="es-MX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zoologico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de Tamatán.</a:t>
            </a:r>
          </a:p>
          <a:p>
            <a:pPr algn="just"/>
            <a:endParaRPr lang="es-MX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Clima: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Cálido subhúmedo y semiseco.</a:t>
            </a:r>
          </a:p>
          <a:p>
            <a:pPr algn="just"/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Flora: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Matorrales, encinos y manglares.</a:t>
            </a:r>
          </a:p>
          <a:p>
            <a:pPr algn="just"/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Fauna: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Ardilla, topo, culebra, sapo verde, salamandra, murciélago, loro, lagarto, culebras, víbora de cascabel, cocodrilo, cangrejo.</a:t>
            </a:r>
            <a:endParaRPr lang="es-MX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5C8E8F54-25C5-30A6-CB88-6CBD6DFA1256}"/>
              </a:ext>
            </a:extLst>
          </p:cNvPr>
          <p:cNvSpPr/>
          <p:nvPr/>
        </p:nvSpPr>
        <p:spPr>
          <a:xfrm>
            <a:off x="539552" y="1340768"/>
            <a:ext cx="3615437" cy="41764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ADA5014-EC00-95F3-1CB8-C598C14CF146}"/>
              </a:ext>
            </a:extLst>
          </p:cNvPr>
          <p:cNvSpPr txBox="1"/>
          <p:nvPr/>
        </p:nvSpPr>
        <p:spPr>
          <a:xfrm>
            <a:off x="251520" y="188640"/>
            <a:ext cx="828091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significa Tamaulipas?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nombre del estado de Tamaulipas se deriva de </a:t>
            </a:r>
            <a:r>
              <a:rPr lang="es-MX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Tamaholipa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palabra de origen Huasteco, donde el prefijo </a:t>
            </a:r>
            <a:r>
              <a:rPr lang="es-MX" sz="20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tam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significa 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“lugar donde”. </a:t>
            </a:r>
          </a:p>
          <a:p>
            <a:pPr algn="just"/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Aunque no existe un acuerdo del significado de </a:t>
            </a:r>
            <a:r>
              <a:rPr lang="es-MX" sz="2000" b="1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holipa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parece ser que la interpretación más común es “rezar mucho”, lo cual significa “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lugar donde se reza mucho”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000" b="0" i="0" dirty="0">
              <a:solidFill>
                <a:srgbClr val="2021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b="0" i="0" dirty="0">
              <a:solidFill>
                <a:srgbClr val="2021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¿Con quién colinda Tamaulipas?</a:t>
            </a:r>
            <a:endParaRPr lang="es-MX" sz="2000" b="1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El 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estado colinda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al Norte con Nuevo León y 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Estados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Unidos de América; al Este, con </a:t>
            </a:r>
            <a:r>
              <a:rPr lang="es-MX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Estados</a:t>
            </a:r>
            <a:r>
              <a:rPr lang="es-MX" sz="2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Unidos de América y el Golfo de México; al Sur, con el Golfo de México, Veracruz de Ignacio de la Llave y San Luis Potosí; al Oeste, con San Luis Potosí y Nuevo León.</a:t>
            </a:r>
          </a:p>
          <a:p>
            <a:pPr algn="just"/>
            <a:endParaRPr lang="es-MX"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endParaRPr lang="es-MX"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es-MX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¿Cuál es la capital de Tamaulipas?</a:t>
            </a:r>
            <a:endParaRPr lang="es-MX" sz="2000" b="1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s-MX" sz="2000" dirty="0">
                <a:solidFill>
                  <a:srgbClr val="202124"/>
                </a:solidFill>
                <a:latin typeface="arial" panose="020B0604020202020204" pitchFamily="34" charset="0"/>
              </a:rPr>
              <a:t>Cd. Victoria</a:t>
            </a:r>
          </a:p>
          <a:p>
            <a:pPr algn="just"/>
            <a:endParaRPr lang="es-MX" sz="20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05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276EA15-9187-8F6C-9EC1-C441C142D4C5}"/>
              </a:ext>
            </a:extLst>
          </p:cNvPr>
          <p:cNvSpPr txBox="1"/>
          <p:nvPr/>
        </p:nvSpPr>
        <p:spPr>
          <a:xfrm>
            <a:off x="261083" y="1302534"/>
            <a:ext cx="411420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¿Cuándo y quién fundó a Tamaulipas?</a:t>
            </a:r>
          </a:p>
          <a:p>
            <a:pPr algn="just"/>
            <a:r>
              <a:rPr lang="es-MX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En 1544 fray Andrés de Olmos </a:t>
            </a:r>
            <a:endParaRPr lang="es-MX" sz="180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486CDEC-077D-2915-943E-F5A573282D58}"/>
              </a:ext>
            </a:extLst>
          </p:cNvPr>
          <p:cNvSpPr txBox="1"/>
          <p:nvPr/>
        </p:nvSpPr>
        <p:spPr>
          <a:xfrm>
            <a:off x="261083" y="4293096"/>
            <a:ext cx="411420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¿Cuándo y quién fundó a Cd. Victoria?</a:t>
            </a:r>
            <a:r>
              <a:rPr lang="es-MX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</a:rPr>
              <a:t>E</a:t>
            </a:r>
            <a:r>
              <a:rPr lang="es-MX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 6 de octubre de 1750 por el Conde de Sierra Gorda Don José de Escandón y Helguera, bajo el nombre de Villa de Santa María de Aguayo.</a:t>
            </a:r>
            <a:endParaRPr lang="es-MX" sz="180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4" descr="CBG quimérico: ¿Sabes quién fue José de Escandón ?">
            <a:extLst>
              <a:ext uri="{FF2B5EF4-FFF2-40B4-BE49-F238E27FC236}">
                <a16:creationId xmlns:a16="http://schemas.microsoft.com/office/drawing/2014/main" id="{5F645895-C430-A0CD-0B36-81B8D23E4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938" y="3688171"/>
            <a:ext cx="2571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ray Andrés de Olmos a trasluz – Puras Historias">
            <a:extLst>
              <a:ext uri="{FF2B5EF4-FFF2-40B4-BE49-F238E27FC236}">
                <a16:creationId xmlns:a16="http://schemas.microsoft.com/office/drawing/2014/main" id="{B8EBF43A-443A-FADD-6482-15342F553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89539"/>
            <a:ext cx="2571750" cy="294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468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254</Words>
  <Application>Microsoft Office PowerPoint</Application>
  <PresentationFormat>Presentación en pantalla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Principal</cp:lastModifiedBy>
  <cp:revision>20</cp:revision>
  <dcterms:created xsi:type="dcterms:W3CDTF">2016-11-24T14:17:06Z</dcterms:created>
  <dcterms:modified xsi:type="dcterms:W3CDTF">2023-10-13T15:29:47Z</dcterms:modified>
</cp:coreProperties>
</file>